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56" r:id="rId2"/>
    <p:sldId id="263" r:id="rId3"/>
    <p:sldId id="257" r:id="rId4"/>
    <p:sldId id="258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984" autoAdjust="0"/>
  </p:normalViewPr>
  <p:slideViewPr>
    <p:cSldViewPr snapToGrid="0">
      <p:cViewPr varScale="1">
        <p:scale>
          <a:sx n="81" d="100"/>
          <a:sy n="81" d="100"/>
        </p:scale>
        <p:origin x="12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B7A18-E5D0-4C14-B52D-7FDAE30D05EB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33A40-F152-484C-8CAE-94DE9ED1B0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574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definitions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33A40-F152-484C-8CAE-94DE9ED1B03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41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order of severity of need </a:t>
            </a:r>
          </a:p>
          <a:p>
            <a:r>
              <a:rPr lang="en-US" baseline="0" dirty="0" smtClean="0"/>
              <a:t>Speakers will speak in this order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D33A40-F152-484C-8CAE-94DE9ED1B03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5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62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13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0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22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05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217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28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3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160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57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3DC48E-9570-42D3-A2B6-91BF128F5B0F}" type="datetimeFigureOut">
              <a:rPr lang="en-US" smtClean="0"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A53DC-4C5D-4E8C-A816-E2F8893880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94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risis2southeastmn.com/" TargetMode="External"/><Relationship Id="rId7" Type="http://schemas.openxmlformats.org/officeDocument/2006/relationships/hyperlink" Target="https://rochester.ce.eleyo.com/" TargetMode="External"/><Relationship Id="rId2" Type="http://schemas.openxmlformats.org/officeDocument/2006/relationships/hyperlink" Target="http://www.cit.memphis.edu/aboutCIT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.olmsted.mn.us/OCPHS" TargetMode="External"/><Relationship Id="rId5" Type="http://schemas.openxmlformats.org/officeDocument/2006/relationships/hyperlink" Target="http://namisemn.org/" TargetMode="External"/><Relationship Id="rId4" Type="http://schemas.openxmlformats.org/officeDocument/2006/relationships/hyperlink" Target="http://familyservicerochester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From Prevention to Crisis: Mental Health Services &amp; Opportunities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Community Networking Group Panel Discussion</a:t>
            </a:r>
          </a:p>
          <a:p>
            <a:r>
              <a:rPr lang="en-US" dirty="0" smtClean="0"/>
              <a:t>October 26,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4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Jane </a:t>
            </a:r>
            <a:r>
              <a:rPr lang="en-US" dirty="0" smtClean="0"/>
              <a:t>Buffie</a:t>
            </a:r>
          </a:p>
          <a:p>
            <a:pPr marL="457200" lvl="1" indent="0">
              <a:buNone/>
            </a:pPr>
            <a:r>
              <a:rPr lang="en-US" dirty="0" smtClean="0"/>
              <a:t>Director of Clinical Services, Family Service Rochester</a:t>
            </a:r>
          </a:p>
          <a:p>
            <a:r>
              <a:rPr lang="en-US" dirty="0" smtClean="0"/>
              <a:t>Mary </a:t>
            </a:r>
            <a:r>
              <a:rPr lang="en-US" dirty="0" smtClean="0"/>
              <a:t>Harders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Mobile Crisis Practitioner, Crisis Response for SE Minnesota</a:t>
            </a:r>
            <a:endParaRPr lang="en-US" dirty="0" smtClean="0"/>
          </a:p>
          <a:p>
            <a:r>
              <a:rPr lang="en-US" dirty="0"/>
              <a:t>Courtney Lawson</a:t>
            </a:r>
          </a:p>
          <a:p>
            <a:pPr marL="457200" lvl="1" indent="0">
              <a:buNone/>
            </a:pPr>
            <a:r>
              <a:rPr lang="en-US" dirty="0"/>
              <a:t>Executive Director, NAMI Southeast </a:t>
            </a:r>
            <a:r>
              <a:rPr lang="en-US" dirty="0" smtClean="0"/>
              <a:t>Minnesota</a:t>
            </a:r>
            <a:endParaRPr lang="en-US" dirty="0" smtClean="0"/>
          </a:p>
          <a:p>
            <a:r>
              <a:rPr lang="en-US" dirty="0" smtClean="0"/>
              <a:t>Luke </a:t>
            </a:r>
            <a:r>
              <a:rPr lang="en-US" dirty="0" smtClean="0"/>
              <a:t>Mattheisen 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Coordinator, </a:t>
            </a:r>
            <a:r>
              <a:rPr lang="en-US" dirty="0" smtClean="0"/>
              <a:t>Crisis </a:t>
            </a:r>
            <a:r>
              <a:rPr lang="en-US" dirty="0" smtClean="0"/>
              <a:t>Response </a:t>
            </a:r>
            <a:r>
              <a:rPr lang="en-US" dirty="0" smtClean="0"/>
              <a:t>for </a:t>
            </a:r>
            <a:r>
              <a:rPr lang="en-US" dirty="0" smtClean="0"/>
              <a:t>Southeast Minnesota</a:t>
            </a:r>
          </a:p>
          <a:p>
            <a:r>
              <a:rPr lang="en-US" dirty="0" smtClean="0"/>
              <a:t>Jim Schueller</a:t>
            </a:r>
          </a:p>
          <a:p>
            <a:pPr marL="457200" lvl="1" indent="0">
              <a:buNone/>
            </a:pPr>
            <a:r>
              <a:rPr lang="en-US" dirty="0" smtClean="0"/>
              <a:t>Sergeant, Olmsted County Sheriff Office </a:t>
            </a:r>
            <a:endParaRPr lang="en-US" dirty="0" smtClean="0"/>
          </a:p>
          <a:p>
            <a:r>
              <a:rPr lang="en-US" dirty="0" smtClean="0"/>
              <a:t>Megan </a:t>
            </a:r>
            <a:r>
              <a:rPr lang="en-US" dirty="0" smtClean="0"/>
              <a:t>Schueller </a:t>
            </a:r>
          </a:p>
          <a:p>
            <a:pPr marL="457200" lvl="1" indent="0">
              <a:buNone/>
            </a:pPr>
            <a:r>
              <a:rPr lang="en-US" dirty="0" smtClean="0"/>
              <a:t>Senior Forensic Social Worker, Adult Behavioral Health, Olmsted County Community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687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Mental Health Mental Illness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Recovery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2882" y="427182"/>
            <a:ext cx="5456191" cy="565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285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the Cycle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125305" y="391711"/>
            <a:ext cx="6265088" cy="685800"/>
          </a:xfrm>
        </p:spPr>
        <p:txBody>
          <a:bodyPr/>
          <a:lstStyle/>
          <a:p>
            <a:r>
              <a:rPr lang="en-US" dirty="0" smtClean="0"/>
              <a:t>Flourishing mental health </a:t>
            </a:r>
            <a:endParaRPr lang="en-US" dirty="0"/>
          </a:p>
          <a:p>
            <a:r>
              <a:rPr lang="en-US" dirty="0" smtClean="0">
                <a:solidFill>
                  <a:schemeClr val="accent4"/>
                </a:solidFill>
              </a:rPr>
              <a:t>Goal: maintenance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125305" y="1214662"/>
            <a:ext cx="6264350" cy="1333806"/>
          </a:xfrm>
        </p:spPr>
        <p:txBody>
          <a:bodyPr>
            <a:normAutofit/>
          </a:bodyPr>
          <a:lstStyle/>
          <a:p>
            <a:r>
              <a:rPr lang="en-US" dirty="0" smtClean="0"/>
              <a:t>Prevention: education, awareness</a:t>
            </a:r>
          </a:p>
          <a:p>
            <a:r>
              <a:rPr lang="en-US" dirty="0" smtClean="0"/>
              <a:t>Peer Support Services (NAMI Southeast Minnesota)</a:t>
            </a:r>
          </a:p>
          <a:p>
            <a:r>
              <a:rPr lang="en-US" dirty="0" smtClean="0"/>
              <a:t>Counseling (Family Service Rochester)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5118447" y="2685618"/>
            <a:ext cx="6633793" cy="685800"/>
          </a:xfrm>
        </p:spPr>
        <p:txBody>
          <a:bodyPr/>
          <a:lstStyle/>
          <a:p>
            <a:r>
              <a:rPr lang="en-US" dirty="0" smtClean="0"/>
              <a:t>Languishing mental health </a:t>
            </a:r>
            <a:endParaRPr lang="en-US" dirty="0"/>
          </a:p>
          <a:p>
            <a:r>
              <a:rPr lang="en-US" dirty="0" smtClean="0">
                <a:solidFill>
                  <a:schemeClr val="accent4"/>
                </a:solidFill>
              </a:rPr>
              <a:t>Goal: recover flourishing mental health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5118446" y="3508569"/>
            <a:ext cx="6417771" cy="2799868"/>
          </a:xfrm>
        </p:spPr>
        <p:txBody>
          <a:bodyPr>
            <a:normAutofit/>
          </a:bodyPr>
          <a:lstStyle/>
          <a:p>
            <a:r>
              <a:rPr lang="en-US" dirty="0" smtClean="0"/>
              <a:t>Crisis care</a:t>
            </a:r>
          </a:p>
          <a:p>
            <a:pPr lvl="1"/>
            <a:r>
              <a:rPr lang="en-US" dirty="0" smtClean="0"/>
              <a:t>Phone/Mobile Crisis Response (Crisis Response of SE MN)</a:t>
            </a:r>
          </a:p>
          <a:p>
            <a:pPr lvl="1"/>
            <a:r>
              <a:rPr lang="en-US" dirty="0"/>
              <a:t>Crisis Intervention Team (CIT) </a:t>
            </a:r>
            <a:r>
              <a:rPr lang="en-US" dirty="0" smtClean="0"/>
              <a:t> </a:t>
            </a:r>
          </a:p>
          <a:p>
            <a:r>
              <a:rPr lang="en-US" dirty="0" smtClean="0"/>
              <a:t>Post-crisis resources </a:t>
            </a:r>
          </a:p>
          <a:p>
            <a:pPr lvl="1"/>
            <a:r>
              <a:rPr lang="en-US" dirty="0" smtClean="0"/>
              <a:t>Information and referral services (All) </a:t>
            </a:r>
          </a:p>
          <a:p>
            <a:pPr lvl="1"/>
            <a:r>
              <a:rPr lang="en-US" dirty="0" smtClean="0"/>
              <a:t>Peer support</a:t>
            </a:r>
          </a:p>
          <a:p>
            <a:pPr lvl="1"/>
            <a:r>
              <a:rPr lang="en-US" dirty="0" smtClean="0"/>
              <a:t>Counseling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923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Response &amp;</a:t>
            </a:r>
            <a:br>
              <a:rPr lang="en-US" dirty="0" smtClean="0"/>
            </a:br>
            <a:r>
              <a:rPr lang="en-US" dirty="0" smtClean="0"/>
              <a:t>Call to 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Current efforts: some highlights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137" y="1451493"/>
            <a:ext cx="6264350" cy="2251742"/>
          </a:xfrm>
        </p:spPr>
        <p:txBody>
          <a:bodyPr>
            <a:normAutofit/>
          </a:bodyPr>
          <a:lstStyle/>
          <a:p>
            <a:r>
              <a:rPr lang="en-US" dirty="0" smtClean="0"/>
              <a:t>Sequential Intercept Model (CIT) </a:t>
            </a:r>
          </a:p>
          <a:p>
            <a:r>
              <a:rPr lang="en-US" dirty="0" smtClean="0"/>
              <a:t>Crisis Stabilization Services (Crisis Response) </a:t>
            </a:r>
          </a:p>
          <a:p>
            <a:r>
              <a:rPr lang="en-US" dirty="0" smtClean="0"/>
              <a:t>Dialectical Behavior Therapy (FSR)  </a:t>
            </a:r>
          </a:p>
          <a:p>
            <a:r>
              <a:rPr lang="en-US" dirty="0" smtClean="0"/>
              <a:t>Community Health Improvement Plan </a:t>
            </a:r>
          </a:p>
          <a:p>
            <a:r>
              <a:rPr lang="en-US" i="1" dirty="0" smtClean="0"/>
              <a:t>Hope Intercept </a:t>
            </a:r>
            <a:r>
              <a:rPr lang="en-US" dirty="0" smtClean="0"/>
              <a:t>concept (NAMI SE MN)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857323"/>
            <a:ext cx="6264414" cy="685800"/>
          </a:xfrm>
        </p:spPr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How do you get involved?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653" y="4543123"/>
            <a:ext cx="6657917" cy="1578817"/>
          </a:xfrm>
        </p:spPr>
        <p:txBody>
          <a:bodyPr/>
          <a:lstStyle/>
          <a:p>
            <a:r>
              <a:rPr lang="en-US" dirty="0" smtClean="0"/>
              <a:t>LEARN! Mental Health First Aid (Adult and Youth)</a:t>
            </a:r>
          </a:p>
          <a:p>
            <a:r>
              <a:rPr lang="en-US" dirty="0" smtClean="0"/>
              <a:t>Crisis Triage Center and Supportive Housing bonding bill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640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Crisis Intervention Team model: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www.cit.memphis.edu/aboutCIT.php</a:t>
            </a:r>
            <a:endParaRPr lang="en-US" dirty="0" smtClean="0"/>
          </a:p>
          <a:p>
            <a:r>
              <a:rPr lang="en-US" dirty="0" smtClean="0"/>
              <a:t>Crisis Response of Southeast Minnesota: </a:t>
            </a:r>
            <a:r>
              <a:rPr lang="en-US" dirty="0">
                <a:hlinkClick r:id="rId3"/>
              </a:rPr>
              <a:t>http://crisis2southeastmn.com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 smtClean="0"/>
              <a:t>Family Service Rochester: </a:t>
            </a:r>
            <a:r>
              <a:rPr lang="en-US" dirty="0">
                <a:hlinkClick r:id="rId4"/>
              </a:rPr>
              <a:t>http://familyservicerochester.org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 smtClean="0"/>
              <a:t>NAMI Southeast Minnesota: </a:t>
            </a:r>
            <a:r>
              <a:rPr lang="en-US" dirty="0">
                <a:hlinkClick r:id="rId5"/>
              </a:rPr>
              <a:t>http://namisemn.org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 smtClean="0"/>
              <a:t>Community Health Improvement </a:t>
            </a:r>
            <a:r>
              <a:rPr lang="en-US" dirty="0"/>
              <a:t>Plan: </a:t>
            </a:r>
            <a:r>
              <a:rPr lang="en-US" dirty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www.co.olmsted.mn.us/OCPHS</a:t>
            </a:r>
            <a:endParaRPr lang="en-US" dirty="0" smtClean="0"/>
          </a:p>
          <a:p>
            <a:r>
              <a:rPr lang="en-US" dirty="0" smtClean="0"/>
              <a:t>Mental Health First Aid </a:t>
            </a:r>
            <a:r>
              <a:rPr lang="en-US" dirty="0"/>
              <a:t>registration: </a:t>
            </a:r>
            <a:r>
              <a:rPr lang="en-US" dirty="0">
                <a:hlinkClick r:id="rId7"/>
              </a:rPr>
              <a:t>https://rochester.ce.eleyo.com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3253512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78C30D"/>
      </a:accent1>
      <a:accent2>
        <a:srgbClr val="099B62"/>
      </a:accent2>
      <a:accent3>
        <a:srgbClr val="21CFDF"/>
      </a:accent3>
      <a:accent4>
        <a:srgbClr val="179FDF"/>
      </a:accent4>
      <a:accent5>
        <a:srgbClr val="E75710"/>
      </a:accent5>
      <a:accent6>
        <a:srgbClr val="F89C19"/>
      </a:accent6>
      <a:hlink>
        <a:srgbClr val="7CDE25"/>
      </a:hlink>
      <a:folHlink>
        <a:srgbClr val="BCE8A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54</TotalTime>
  <Words>287</Words>
  <Application>Microsoft Office PowerPoint</Application>
  <PresentationFormat>Widescreen</PresentationFormat>
  <Paragraphs>54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Rockwell</vt:lpstr>
      <vt:lpstr>Wingdings</vt:lpstr>
      <vt:lpstr>Atlas</vt:lpstr>
      <vt:lpstr>From Prevention to Crisis: Mental Health Services &amp; Opportunities</vt:lpstr>
      <vt:lpstr>Panelists</vt:lpstr>
      <vt:lpstr>Mental Health Mental Illness Recovery</vt:lpstr>
      <vt:lpstr>Addressing the Cycle</vt:lpstr>
      <vt:lpstr>Community Response &amp; Call to Action</vt:lpstr>
      <vt:lpstr>For More Information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Prevention to Crisis: Mental Health Services &amp; Opportunities</dc:title>
  <dc:creator>Courtney Lawson</dc:creator>
  <cp:lastModifiedBy>Courtney Lawson</cp:lastModifiedBy>
  <cp:revision>9</cp:revision>
  <dcterms:created xsi:type="dcterms:W3CDTF">2017-10-18T21:09:09Z</dcterms:created>
  <dcterms:modified xsi:type="dcterms:W3CDTF">2017-11-03T17:12:54Z</dcterms:modified>
</cp:coreProperties>
</file>